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3/2/2016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552" y="2826326"/>
            <a:ext cx="4745990" cy="355949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881870" y="292133"/>
            <a:ext cx="4099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u="sng" cap="none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odern No. 20" panose="02070704070505020303" pitchFamily="18" charset="0"/>
              </a:rPr>
              <a:t>Girls vs. Boys</a:t>
            </a:r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756413" y="1938669"/>
            <a:ext cx="4745210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odern No. 20" panose="02070704070505020303" pitchFamily="18" charset="0"/>
              </a:rPr>
              <a:t>@ FMS - 7pm - $2 each</a:t>
            </a:r>
            <a:endParaRPr lang="en-US" sz="36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Modern No. 20" panose="02070704070505020303" pitchFamily="18" charset="0"/>
            </a:endParaRPr>
          </a:p>
        </p:txBody>
      </p:sp>
      <p:sp>
        <p:nvSpPr>
          <p:cNvPr id="8" name="Title 6"/>
          <p:cNvSpPr txBox="1">
            <a:spLocks/>
          </p:cNvSpPr>
          <p:nvPr/>
        </p:nvSpPr>
        <p:spPr>
          <a:xfrm>
            <a:off x="3069258" y="6517927"/>
            <a:ext cx="5573962" cy="338554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1600" b="1" spc="50" dirty="0" smtClean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All funds raised to be used for Grade 8 Quebec trip</a:t>
            </a:r>
            <a:endParaRPr lang="en-US" sz="1600" b="1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sp>
        <p:nvSpPr>
          <p:cNvPr id="9" name="Title 6"/>
          <p:cNvSpPr txBox="1">
            <a:spLocks/>
          </p:cNvSpPr>
          <p:nvPr/>
        </p:nvSpPr>
        <p:spPr>
          <a:xfrm>
            <a:off x="3394167" y="1096110"/>
            <a:ext cx="5150769" cy="769441"/>
          </a:xfrm>
          <a:prstGeom prst="rect">
            <a:avLst/>
          </a:prstGeom>
          <a:noFill/>
        </p:spPr>
        <p:txBody>
          <a:bodyPr vert="horz" wrap="non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b="1" spc="50" dirty="0">
                <a:ln w="0"/>
                <a:solidFill>
                  <a:schemeClr val="bg1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odern No. 20" panose="02070704070505020303" pitchFamily="18" charset="0"/>
              </a:rPr>
              <a:t>Thursday, March 3rd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263" y="2826327"/>
            <a:ext cx="4745990" cy="3559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9055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5A2F9111-B2DB-470C-BA56-608F9B65882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Categories xmlns="1e050540-abf7-4cd0-9094-0488f67136b7">Community</DocumentCategories>
    <PublishingExpirationDate xmlns="http://schemas.microsoft.com/sharepoint/v3" xsi:nil="true"/>
    <DocumentForm xmlns="1e050540-abf7-4cd0-9094-0488f67136b7">No</DocumentForm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 Categories" ma:contentTypeID="0x010100F2A1E1E4D320C749A22EC3F91FD053D600175EFF2C257E5D46821BC6B8F3046B3F" ma:contentTypeVersion="9" ma:contentTypeDescription="" ma:contentTypeScope="" ma:versionID="81937f278b3a17cfaa2a2494cd6e4b23">
  <xsd:schema xmlns:xsd="http://www.w3.org/2001/XMLSchema" xmlns:xs="http://www.w3.org/2001/XMLSchema" xmlns:p="http://schemas.microsoft.com/office/2006/metadata/properties" xmlns:ns1="http://schemas.microsoft.com/sharepoint/v3" xmlns:ns2="1e050540-abf7-4cd0-9094-0488f67136b7" targetNamespace="http://schemas.microsoft.com/office/2006/metadata/properties" ma:root="true" ma:fieldsID="b5e8630f2b45722b9d85cec8b54ad674" ns1:_="" ns2:_="">
    <xsd:import namespace="http://schemas.microsoft.com/sharepoint/v3"/>
    <xsd:import namespace="1e050540-abf7-4cd0-9094-0488f67136b7"/>
    <xsd:element name="properties">
      <xsd:complexType>
        <xsd:sequence>
          <xsd:element name="documentManagement">
            <xsd:complexType>
              <xsd:all>
                <xsd:element ref="ns2:DocumentCategories"/>
                <xsd:element ref="ns2:DocumentForm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" ma:hidden="true" ma:internalName="PublishingStartDate" ma:readOnly="false">
      <xsd:simpleType>
        <xsd:restriction base="dms:Unknown"/>
      </xsd:simpleType>
    </xsd:element>
    <xsd:element name="PublishingExpirationDate" ma:index="11" nillable="true" ma:displayName="Scheduling End Date" ma:description="" ma:hidden="true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050540-abf7-4cd0-9094-0488f67136b7" elementFormDefault="qualified">
    <xsd:import namespace="http://schemas.microsoft.com/office/2006/documentManagement/types"/>
    <xsd:import namespace="http://schemas.microsoft.com/office/infopath/2007/PartnerControls"/>
    <xsd:element name="DocumentCategories" ma:index="8" ma:displayName="Document Categories" ma:format="Dropdown" ma:internalName="DocumentCategories" ma:readOnly="false">
      <xsd:simpleType>
        <xsd:restriction base="dms:Choice">
          <xsd:enumeration value="ABC Tips"/>
          <xsd:enumeration value="Agenda"/>
          <xsd:enumeration value="Alumni"/>
          <xsd:enumeration value="Announcements"/>
          <xsd:enumeration value="Annual Report"/>
          <xsd:enumeration value="Archived"/>
          <xsd:enumeration value="Assemblies"/>
          <xsd:enumeration value="Awards"/>
          <xsd:enumeration value="Bullying Information"/>
          <xsd:enumeration value="Cafeteria"/>
          <xsd:enumeration value="Calendar"/>
          <xsd:enumeration value="Class Supply Lists"/>
          <xsd:enumeration value="Clubs"/>
          <xsd:enumeration value="Community"/>
          <xsd:enumeration value="Covid Information"/>
          <xsd:enumeration value="Data &amp; Reports"/>
          <xsd:enumeration value="District"/>
          <xsd:enumeration value="Drama"/>
          <xsd:enumeration value="English"/>
          <xsd:enumeration value="Exams"/>
          <xsd:enumeration value="Fine Arts"/>
          <xsd:enumeration value="French"/>
          <xsd:enumeration value="Graduation"/>
          <xsd:enumeration value="Guidance-Course Selection"/>
          <xsd:enumeration value="Guidance-Information"/>
          <xsd:enumeration value="Guidance-Scholarships"/>
          <xsd:enumeration value="Handbook"/>
          <xsd:enumeration value="Health"/>
          <xsd:enumeration value="Home and School"/>
          <xsd:enumeration value="Homework"/>
          <xsd:enumeration value="Hot Lunch"/>
          <xsd:enumeration value="Humanities"/>
          <xsd:enumeration value="Literacy"/>
          <xsd:enumeration value="Math"/>
          <xsd:enumeration value="Memo"/>
          <xsd:enumeration value="Misc"/>
          <xsd:enumeration value="Newcomers"/>
          <xsd:enumeration value="Newsletter"/>
          <xsd:enumeration value="Parent Information"/>
          <xsd:enumeration value="Portal"/>
          <xsd:enumeration value="Potato Harvest"/>
          <xsd:enumeration value="Policy"/>
          <xsd:enumeration value="Post-Secondary"/>
          <xsd:enumeration value="PSSC"/>
          <xsd:enumeration value="Registration"/>
          <xsd:enumeration value="Resource"/>
          <xsd:enumeration value="Schedule"/>
          <xsd:enumeration value="School Connects Messages"/>
          <xsd:enumeration value="School Improvement Plan"/>
          <xsd:enumeration value="School Information"/>
          <xsd:enumeration value="School Merchandise"/>
          <xsd:enumeration value="School Messenger Message"/>
          <xsd:enumeration value="Science"/>
          <xsd:enumeration value="Sexual Health Services"/>
          <xsd:enumeration value="Special Project"/>
          <xsd:enumeration value="Sports"/>
          <xsd:enumeration value="Student-Information"/>
          <xsd:enumeration value="Summer School"/>
          <xsd:enumeration value="Yearbook"/>
          <xsd:enumeration value="Vocational"/>
          <xsd:enumeration value="Voicemail"/>
          <xsd:enumeration value="Volunteer"/>
          <xsd:enumeration value="Weather"/>
        </xsd:restriction>
      </xsd:simpleType>
    </xsd:element>
    <xsd:element name="DocumentForm" ma:index="9" ma:displayName="Document Form" ma:default="No" ma:description="Is this a form?" ma:format="Dropdown" ma:internalName="DocumentForm">
      <xsd:simpleType>
        <xsd:restriction base="dms:Choice">
          <xsd:enumeration value="No"/>
          <xsd:enumeration value="Y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90DF16-8CB5-45A6-8C4A-F90DBDDB7E34}"/>
</file>

<file path=customXml/itemProps2.xml><?xml version="1.0" encoding="utf-8"?>
<ds:datastoreItem xmlns:ds="http://schemas.openxmlformats.org/officeDocument/2006/customXml" ds:itemID="{1F001519-2F54-4C6A-9612-BB016EF9334C}"/>
</file>

<file path=customXml/itemProps3.xml><?xml version="1.0" encoding="utf-8"?>
<ds:datastoreItem xmlns:ds="http://schemas.openxmlformats.org/officeDocument/2006/customXml" ds:itemID="{46765E13-8392-41A2-9DFE-500A0378E40D}"/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21</TotalTime>
  <Words>27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Ion</vt:lpstr>
      <vt:lpstr>@ FMS - 7pm - $2 each</vt:lpstr>
    </vt:vector>
  </TitlesOfParts>
  <Company>McCain Foods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FMS  7pm, $2 each</dc:title>
  <dc:creator>PIPER, LORI</dc:creator>
  <cp:lastModifiedBy>DT14Techs</cp:lastModifiedBy>
  <cp:revision>4</cp:revision>
  <dcterms:created xsi:type="dcterms:W3CDTF">2016-02-28T20:12:41Z</dcterms:created>
  <dcterms:modified xsi:type="dcterms:W3CDTF">2016-03-03T00:28:33Z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0x010100F2A1E1E4D320C749A22EC3F91FD053D600175EFF2C257E5D46821BC6B8F3046B3F</vt:lpwstr>
  </property>
</Properties>
</file>